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56" autoAdjust="0"/>
    <p:restoredTop sz="94660"/>
  </p:normalViewPr>
  <p:slideViewPr>
    <p:cSldViewPr>
      <p:cViewPr>
        <p:scale>
          <a:sx n="100" d="100"/>
          <a:sy n="100" d="100"/>
        </p:scale>
        <p:origin x="-1032" y="-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7A977DC-BB32-4D68-B381-B9C17A3D20AB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01EF20A2-F079-4A4C-B79F-217CA4112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95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7A977DC-BB32-4D68-B381-B9C17A3D20AB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01EF20A2-F079-4A4C-B79F-217CA4112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47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7A977DC-BB32-4D68-B381-B9C17A3D20AB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01EF20A2-F079-4A4C-B79F-217CA4112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74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8D84-2BF1-4BBA-BBA2-CA56978DFD25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171F-5EA2-418C-B427-F104B69F1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95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8D84-2BF1-4BBA-BBA2-CA56978DFD25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171F-5EA2-418C-B427-F104B69F1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6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8D84-2BF1-4BBA-BBA2-CA56978DFD25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171F-5EA2-418C-B427-F104B69F1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62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8D84-2BF1-4BBA-BBA2-CA56978DFD25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171F-5EA2-418C-B427-F104B69F1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54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8D84-2BF1-4BBA-BBA2-CA56978DFD25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171F-5EA2-418C-B427-F104B69F1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46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8D84-2BF1-4BBA-BBA2-CA56978DFD25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171F-5EA2-418C-B427-F104B69F1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94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8D84-2BF1-4BBA-BBA2-CA56978DFD25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171F-5EA2-418C-B427-F104B69F1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69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8D84-2BF1-4BBA-BBA2-CA56978DFD25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171F-5EA2-418C-B427-F104B69F1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3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7A977DC-BB32-4D68-B381-B9C17A3D20AB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01EF20A2-F079-4A4C-B79F-217CA4112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64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8D84-2BF1-4BBA-BBA2-CA56978DFD25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171F-5EA2-418C-B427-F104B69F1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01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8D84-2BF1-4BBA-BBA2-CA56978DFD25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171F-5EA2-418C-B427-F104B69F1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28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8D84-2BF1-4BBA-BBA2-CA56978DFD25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171F-5EA2-418C-B427-F104B69F1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04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7A977DC-BB32-4D68-B381-B9C17A3D20AB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01EF20A2-F079-4A4C-B79F-217CA4112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57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7A977DC-BB32-4D68-B381-B9C17A3D20AB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01EF20A2-F079-4A4C-B79F-217CA4112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08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7A977DC-BB32-4D68-B381-B9C17A3D20AB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01EF20A2-F079-4A4C-B79F-217CA4112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0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7A977DC-BB32-4D68-B381-B9C17A3D20AB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01EF20A2-F079-4A4C-B79F-217CA4112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1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318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7A977DC-BB32-4D68-B381-B9C17A3D20AB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01EF20A2-F079-4A4C-B79F-217CA4112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15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7A977DC-BB32-4D68-B381-B9C17A3D20AB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01EF20A2-F079-4A4C-B79F-217CA4112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26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9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58D84-2BF1-4BBA-BBA2-CA56978DFD25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9171F-5EA2-418C-B427-F104B69F1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3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ave Parker\Pictures\Down Sampled\9797 Bot Steps 736\DCP_46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4" r="9592"/>
          <a:stretch/>
        </p:blipFill>
        <p:spPr bwMode="auto">
          <a:xfrm>
            <a:off x="3962400" y="826532"/>
            <a:ext cx="2644987" cy="22613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ave Parker\Pictures\Down Sampled\9797 Bot Steps 736\DCP_4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258877"/>
            <a:ext cx="3503542" cy="18720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ave Parker\Pictures\Down Sampled\9797 Bot Steps 736\DCP_459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r="4246"/>
          <a:stretch/>
        </p:blipFill>
        <p:spPr bwMode="auto">
          <a:xfrm>
            <a:off x="3886200" y="3258877"/>
            <a:ext cx="2644987" cy="18720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33600" y="-2143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Express-Bot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81536" y="0"/>
            <a:ext cx="2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Driving Base</a:t>
            </a:r>
          </a:p>
          <a:p>
            <a:pPr algn="r"/>
            <a:r>
              <a:rPr lang="en-US" sz="1400" dirty="0" smtClean="0"/>
              <a:t>Step-by-Step Instructions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-2" y="8928556"/>
            <a:ext cx="685800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Express-Bot design may be freely used and redistributed.  Design by </a:t>
            </a:r>
            <a:r>
              <a:rPr lang="en-US" sz="800" i="1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www.nxtprograms.com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30" name="Picture 6" descr="C:\Users\Dave Parker\Pictures\Down Sampled\9797 Bot Steps 736\DCP_459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" r="7093"/>
          <a:stretch/>
        </p:blipFill>
        <p:spPr bwMode="auto">
          <a:xfrm>
            <a:off x="1137220" y="5334000"/>
            <a:ext cx="4577780" cy="3429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457200"/>
            <a:ext cx="13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1. Right Side</a:t>
            </a:r>
            <a:endParaRPr lang="en-US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152400" y="826532"/>
            <a:ext cx="3665033" cy="2279945"/>
            <a:chOff x="152400" y="1055132"/>
            <a:chExt cx="3665033" cy="2279945"/>
          </a:xfrm>
        </p:grpSpPr>
        <p:pic>
          <p:nvPicPr>
            <p:cNvPr id="1026" name="Picture 2" descr="C:\Users\Dave Parker\Pictures\Down Sampled\9797 Bot Steps 736\DCP_4597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055132"/>
              <a:ext cx="3665033" cy="22799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2076450" y="2521053"/>
              <a:ext cx="171450" cy="1714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037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3600" y="-2143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Express-Bot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81536" y="0"/>
            <a:ext cx="2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Driving Base</a:t>
            </a:r>
          </a:p>
          <a:p>
            <a:pPr algn="r"/>
            <a:r>
              <a:rPr lang="en-US" sz="1400" dirty="0" smtClean="0"/>
              <a:t>Step-by-Step Instructions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-2" y="8928556"/>
            <a:ext cx="685800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Express-Bot design may be freely used and redistributed.  Design by </a:t>
            </a:r>
            <a:r>
              <a:rPr lang="en-US" sz="800" i="1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www.nxtprograms.com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57200"/>
            <a:ext cx="1237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2. Left Side</a:t>
            </a:r>
            <a:endParaRPr lang="en-US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52400" y="826532"/>
            <a:ext cx="3665033" cy="2279945"/>
            <a:chOff x="152400" y="1055132"/>
            <a:chExt cx="3665033" cy="2279945"/>
          </a:xfrm>
        </p:grpSpPr>
        <p:pic>
          <p:nvPicPr>
            <p:cNvPr id="1026" name="Picture 2" descr="C:\Users\Dave Parker\Pictures\Down Sampled\9797 Bot Steps 736\DCP_459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055132"/>
              <a:ext cx="3665033" cy="22799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2076450" y="2521053"/>
              <a:ext cx="171450" cy="1714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11</a:t>
              </a:r>
            </a:p>
          </p:txBody>
        </p:sp>
      </p:grpSp>
      <p:pic>
        <p:nvPicPr>
          <p:cNvPr id="2050" name="Picture 2" descr="C:\Users\Dave Parker\Pictures\Down Sampled\9797 Bot Steps 736\DCP_459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1" r="13800"/>
          <a:stretch/>
        </p:blipFill>
        <p:spPr bwMode="auto">
          <a:xfrm>
            <a:off x="4028538" y="826531"/>
            <a:ext cx="2600862" cy="22799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ave Parker\Pictures\Down Sampled\9797 Bot Steps 736\DCP_45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599"/>
            <a:ext cx="3047358" cy="19172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ave Parker\Pictures\Down Sampled\9797 Bot Steps 736\DCP_45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8" y="3276598"/>
            <a:ext cx="3048002" cy="19176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ave Parker\Pictures\Down Sampled\9797 Bot Steps 736\DCP_459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3" y="5410200"/>
            <a:ext cx="4822747" cy="3276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47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3600" y="-2143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Express-Bot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81536" y="0"/>
            <a:ext cx="2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Driving Base</a:t>
            </a:r>
          </a:p>
          <a:p>
            <a:pPr algn="r"/>
            <a:r>
              <a:rPr lang="en-US" sz="1400" dirty="0" smtClean="0"/>
              <a:t>Step-by-Step Instructions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-2" y="8928556"/>
            <a:ext cx="685800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Express-Bot design may be freely used and redistributed.  Design by </a:t>
            </a:r>
            <a:r>
              <a:rPr lang="en-US" sz="800" i="1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www.nxtprograms.com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57200"/>
            <a:ext cx="1505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3. Rear Frame</a:t>
            </a:r>
            <a:endParaRPr lang="en-US" b="1" dirty="0"/>
          </a:p>
        </p:txBody>
      </p:sp>
      <p:pic>
        <p:nvPicPr>
          <p:cNvPr id="3074" name="Picture 2" descr="C:\Users\Dave Parker\Pictures\Down Sampled\9797 Bot Steps 736\DCP_45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2" r="9805"/>
          <a:stretch/>
        </p:blipFill>
        <p:spPr bwMode="auto">
          <a:xfrm>
            <a:off x="1447800" y="5093267"/>
            <a:ext cx="4191000" cy="36697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ave Parker\Pictures\Down Sampled\9797 Bot Steps 736\DCP_458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" r="5078"/>
          <a:stretch/>
        </p:blipFill>
        <p:spPr bwMode="auto">
          <a:xfrm>
            <a:off x="3505200" y="3527974"/>
            <a:ext cx="3238313" cy="9678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ave Parker\Pictures\Down Sampled\9797 Bot Steps 736\DCP_45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2" y="3195542"/>
            <a:ext cx="3188748" cy="16812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64052" y="838199"/>
            <a:ext cx="4407948" cy="2221131"/>
            <a:chOff x="164052" y="838199"/>
            <a:chExt cx="4407948" cy="2221131"/>
          </a:xfrm>
        </p:grpSpPr>
        <p:pic>
          <p:nvPicPr>
            <p:cNvPr id="3077" name="Picture 5" descr="C:\Users\Dave Parker\Pictures\Down Sampled\9797 Bot Steps 736\DCP_459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052" y="838199"/>
              <a:ext cx="4407948" cy="22211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1952625" y="1514475"/>
              <a:ext cx="171450" cy="1714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62150" y="1914525"/>
              <a:ext cx="171450" cy="1714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667125" y="1085850"/>
              <a:ext cx="171450" cy="1714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886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3600" y="-2143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Express-Bot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81536" y="0"/>
            <a:ext cx="2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Driving Base</a:t>
            </a:r>
          </a:p>
          <a:p>
            <a:pPr algn="r"/>
            <a:r>
              <a:rPr lang="en-US" sz="1400" dirty="0" smtClean="0"/>
              <a:t>Step-by-Step Instructions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-2" y="8928556"/>
            <a:ext cx="685800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Express-Bot design may be freely used and redistributed.  Design by </a:t>
            </a:r>
            <a:r>
              <a:rPr lang="en-US" sz="800" i="1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www.nxtprograms.com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" y="468868"/>
            <a:ext cx="1577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4. Front Frame</a:t>
            </a:r>
            <a:endParaRPr lang="en-US" b="1" dirty="0"/>
          </a:p>
        </p:txBody>
      </p:sp>
      <p:pic>
        <p:nvPicPr>
          <p:cNvPr id="3078" name="Picture 6" descr="C:\Users\Dave Parker\Pictures\Down Sampled\9797 Bot Steps 736\DCP_45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" r="9445"/>
          <a:stretch/>
        </p:blipFill>
        <p:spPr bwMode="auto">
          <a:xfrm>
            <a:off x="3643092" y="1195325"/>
            <a:ext cx="3062508" cy="26146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Dave Parker\Pictures\Down Sampled\9797 Bot Steps 736\DCP_45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r="6463"/>
          <a:stretch/>
        </p:blipFill>
        <p:spPr bwMode="auto">
          <a:xfrm>
            <a:off x="114299" y="2244977"/>
            <a:ext cx="3373703" cy="11078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4299" y="3924727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5. Wheels</a:t>
            </a:r>
            <a:endParaRPr lang="en-US" b="1" dirty="0"/>
          </a:p>
        </p:txBody>
      </p:sp>
      <p:pic>
        <p:nvPicPr>
          <p:cNvPr id="4098" name="Picture 2" descr="C:\Users\Dave Parker\Pictures\Down Sampled\9797 Bot Steps 736\DCP_457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" r="10333"/>
          <a:stretch/>
        </p:blipFill>
        <p:spPr bwMode="auto">
          <a:xfrm>
            <a:off x="4230513" y="6705601"/>
            <a:ext cx="2475087" cy="20573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ave Parker\Pictures\Down Sampled\9797 Bot Steps 736\DCP_458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1" r="9091"/>
          <a:stretch/>
        </p:blipFill>
        <p:spPr bwMode="auto">
          <a:xfrm>
            <a:off x="114300" y="4294059"/>
            <a:ext cx="2990850" cy="22560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14300" y="838199"/>
            <a:ext cx="3383228" cy="1304925"/>
            <a:chOff x="114300" y="838199"/>
            <a:chExt cx="3383228" cy="1304925"/>
          </a:xfrm>
        </p:grpSpPr>
        <p:pic>
          <p:nvPicPr>
            <p:cNvPr id="3079" name="Picture 7" descr="C:\Users\Dave Parker\Pictures\Down Sampled\9797 Bot Steps 736\DCP_4584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" y="838199"/>
              <a:ext cx="3383228" cy="13049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3019425" y="1104900"/>
              <a:ext cx="171450" cy="1714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13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321101" y="4294059"/>
            <a:ext cx="3470224" cy="2256099"/>
            <a:chOff x="3321101" y="4294059"/>
            <a:chExt cx="3470224" cy="2256099"/>
          </a:xfrm>
        </p:grpSpPr>
        <p:pic>
          <p:nvPicPr>
            <p:cNvPr id="4101" name="Picture 5" descr="C:\Users\Dave Parker\Pictures\Down Sampled\9797 Bot Steps 736\DCP_4579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0" r="4236"/>
            <a:stretch/>
          </p:blipFill>
          <p:spPr bwMode="auto">
            <a:xfrm>
              <a:off x="3321101" y="4294059"/>
              <a:ext cx="3470224" cy="22560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 flipV="1">
              <a:off x="3476625" y="5381625"/>
              <a:ext cx="542925" cy="35242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14299" y="6705601"/>
            <a:ext cx="3993279" cy="2057400"/>
            <a:chOff x="114299" y="6705601"/>
            <a:chExt cx="3993279" cy="2057400"/>
          </a:xfrm>
        </p:grpSpPr>
        <p:pic>
          <p:nvPicPr>
            <p:cNvPr id="4099" name="Picture 3" descr="C:\Users\Dave Parker\Pictures\Down Sampled\9797 Bot Steps 736\DCP_4578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9" y="6705601"/>
              <a:ext cx="3993279" cy="2057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8" name="Straight Arrow Connector 27"/>
            <p:cNvCxnSpPr/>
            <p:nvPr/>
          </p:nvCxnSpPr>
          <p:spPr>
            <a:xfrm flipH="1">
              <a:off x="1241531" y="6858000"/>
              <a:ext cx="9525" cy="838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424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3600" y="-2143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Express-Bot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81536" y="0"/>
            <a:ext cx="2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Driving Base</a:t>
            </a:r>
          </a:p>
          <a:p>
            <a:pPr algn="r"/>
            <a:r>
              <a:rPr lang="en-US" sz="1400" dirty="0" smtClean="0"/>
              <a:t>Step-by-Step Instructions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-2" y="8928556"/>
            <a:ext cx="685800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Express-Bot design may be freely used and redistributed.  Design by </a:t>
            </a:r>
            <a:r>
              <a:rPr lang="en-US" sz="800" i="1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www.nxtprograms.com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68867"/>
            <a:ext cx="967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6. Wires</a:t>
            </a:r>
            <a:endParaRPr lang="en-US" b="1" dirty="0"/>
          </a:p>
        </p:txBody>
      </p:sp>
      <p:pic>
        <p:nvPicPr>
          <p:cNvPr id="5124" name="Picture 4" descr="C:\Users\Dave Parker\Pictures\Down Sampled\9797 Bot Steps 736\DCP_457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" r="6516"/>
          <a:stretch/>
        </p:blipFill>
        <p:spPr bwMode="auto">
          <a:xfrm>
            <a:off x="231775" y="4419600"/>
            <a:ext cx="3102934" cy="2514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Dave Parker\Pictures\Down Sampled\9797 Bot Steps 736\DCP_457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6" r="8846"/>
          <a:stretch/>
        </p:blipFill>
        <p:spPr bwMode="auto">
          <a:xfrm>
            <a:off x="3503652" y="4419600"/>
            <a:ext cx="3142581" cy="2514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8600" y="838200"/>
            <a:ext cx="2743200" cy="2261719"/>
            <a:chOff x="228600" y="838200"/>
            <a:chExt cx="2743200" cy="2261719"/>
          </a:xfrm>
        </p:grpSpPr>
        <p:pic>
          <p:nvPicPr>
            <p:cNvPr id="5122" name="Picture 2" descr="C:\Users\Dave Parker\Pictures\Down Sampled\9797 Bot Steps 736\DCP_4576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36" r="13816"/>
            <a:stretch/>
          </p:blipFill>
          <p:spPr bwMode="auto">
            <a:xfrm>
              <a:off x="228600" y="838200"/>
              <a:ext cx="2743200" cy="2261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900898" y="1707449"/>
              <a:ext cx="14109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35 cm (Medium)</a:t>
              </a:r>
            </a:p>
            <a:p>
              <a:pPr algn="ctr"/>
              <a:r>
                <a:rPr lang="en-US" sz="1400" b="1" dirty="0" smtClean="0"/>
                <a:t>2x</a:t>
              </a:r>
              <a:endParaRPr lang="en-US" sz="14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172618" y="838199"/>
            <a:ext cx="3473615" cy="3352801"/>
            <a:chOff x="3172618" y="838199"/>
            <a:chExt cx="3473615" cy="3352801"/>
          </a:xfrm>
        </p:grpSpPr>
        <p:pic>
          <p:nvPicPr>
            <p:cNvPr id="5123" name="Picture 3" descr="C:\Users\Dave Parker\Pictures\Down Sampled\9797 Bot Steps 736\DCP_4575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9" r="14986"/>
            <a:stretch/>
          </p:blipFill>
          <p:spPr bwMode="auto">
            <a:xfrm>
              <a:off x="3172618" y="838199"/>
              <a:ext cx="3473615" cy="33528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589771" y="2907268"/>
              <a:ext cx="591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   C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5535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3600" y="-2143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Express-Bot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81536" y="0"/>
            <a:ext cx="2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Driving Base</a:t>
            </a:r>
          </a:p>
          <a:p>
            <a:pPr algn="r"/>
            <a:r>
              <a:rPr lang="en-US" sz="1400" dirty="0" smtClean="0"/>
              <a:t>Step-by-Step Instructions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-2" y="8928556"/>
            <a:ext cx="685800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Express-Bot design may be freely used and redistributed.  Design by </a:t>
            </a:r>
            <a:r>
              <a:rPr lang="en-US" sz="800" i="1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www.nxtprograms.com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68867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7. Skid Wheel</a:t>
            </a:r>
            <a:endParaRPr lang="en-US" b="1" dirty="0"/>
          </a:p>
        </p:txBody>
      </p:sp>
      <p:pic>
        <p:nvPicPr>
          <p:cNvPr id="6148" name="Picture 4" descr="C:\Users\Dave Parker\Pictures\Down Sampled\9797 Bot Steps 736\DCP_46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699" y="3562454"/>
            <a:ext cx="3167664" cy="21005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Dave Parker\Pictures\Down Sampled\9797 Bot Steps 736\DCP_46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0" t="4310" r="17118" b="3448"/>
          <a:stretch/>
        </p:blipFill>
        <p:spPr bwMode="auto">
          <a:xfrm>
            <a:off x="238125" y="5722938"/>
            <a:ext cx="3042020" cy="27352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Dave Parker\Pictures\Down Sampled\9797 Bot Steps 736\DCP_460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4" r="6988"/>
          <a:stretch/>
        </p:blipFill>
        <p:spPr bwMode="auto">
          <a:xfrm>
            <a:off x="3467100" y="5897562"/>
            <a:ext cx="3154263" cy="25606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8599" y="838197"/>
            <a:ext cx="6392763" cy="2529053"/>
            <a:chOff x="228599" y="838197"/>
            <a:chExt cx="6392763" cy="2529053"/>
          </a:xfrm>
        </p:grpSpPr>
        <p:pic>
          <p:nvPicPr>
            <p:cNvPr id="6146" name="Picture 2" descr="C:\Users\Dave Parker\Pictures\Down Sampled\9797 Bot Steps 736\DCP_4606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99" y="838197"/>
              <a:ext cx="6392763" cy="25290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Oval 14"/>
            <p:cNvSpPr/>
            <p:nvPr/>
          </p:nvSpPr>
          <p:spPr>
            <a:xfrm>
              <a:off x="1562100" y="1733550"/>
              <a:ext cx="190500" cy="1905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2238375" y="1323975"/>
              <a:ext cx="190500" cy="1905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5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8600" y="3563939"/>
            <a:ext cx="3042020" cy="1541462"/>
            <a:chOff x="228600" y="3563939"/>
            <a:chExt cx="3042020" cy="1541462"/>
          </a:xfrm>
        </p:grpSpPr>
        <p:pic>
          <p:nvPicPr>
            <p:cNvPr id="6147" name="Picture 3" descr="C:\Users\Dave Parker\Pictures\Down Sampled\9797 Bot Steps 736\DCP_4605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563939"/>
              <a:ext cx="3042020" cy="15414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2143125" y="4441287"/>
              <a:ext cx="190500" cy="1905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485775" y="4800600"/>
              <a:ext cx="190500" cy="1905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830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158</Words>
  <Application>Microsoft Office PowerPoint</Application>
  <PresentationFormat>Letter Paper (8.5x11 in)</PresentationFormat>
  <Paragraphs>44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TapPoint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Parker</dc:creator>
  <cp:lastModifiedBy>Dave Parker</cp:lastModifiedBy>
  <cp:revision>74</cp:revision>
  <cp:lastPrinted>2011-11-18T21:51:57Z</cp:lastPrinted>
  <dcterms:created xsi:type="dcterms:W3CDTF">2011-10-27T23:39:10Z</dcterms:created>
  <dcterms:modified xsi:type="dcterms:W3CDTF">2011-11-18T22:08:53Z</dcterms:modified>
</cp:coreProperties>
</file>