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0" r:id="rId15"/>
    <p:sldId id="272" r:id="rId16"/>
    <p:sldId id="274" r:id="rId17"/>
    <p:sldId id="273" r:id="rId1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6" autoAdjust="0"/>
    <p:restoredTop sz="94660"/>
  </p:normalViewPr>
  <p:slideViewPr>
    <p:cSldViewPr>
      <p:cViewPr>
        <p:scale>
          <a:sx n="100" d="100"/>
          <a:sy n="100" d="100"/>
        </p:scale>
        <p:origin x="-103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Robot Base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09600"/>
            <a:ext cx="6553200" cy="3865364"/>
            <a:chOff x="152400" y="609600"/>
            <a:chExt cx="6553200" cy="3865364"/>
          </a:xfrm>
        </p:grpSpPr>
        <p:pic>
          <p:nvPicPr>
            <p:cNvPr id="1026" name="Picture 2" descr="C:\Users\Dave Parker\Pictures\Down Sampled\9797 Bot Hints 1600\DCP_45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09600"/>
              <a:ext cx="6553200" cy="38653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038600" y="9906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11430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2875" y="25908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52550" y="2380357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6950" y="305752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0600" y="343852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3957" y="62418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" y="4572000"/>
            <a:ext cx="6553200" cy="4260007"/>
            <a:chOff x="152400" y="4572000"/>
            <a:chExt cx="6553200" cy="4260007"/>
          </a:xfrm>
        </p:grpSpPr>
        <p:pic>
          <p:nvPicPr>
            <p:cNvPr id="2" name="Picture 3" descr="C:\Users\Dave Parker\Pictures\Down Sampled\9797 Bot Hints 1600\DCP_451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0"/>
              <a:ext cx="6553200" cy="42600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" y="4572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Kicker and Long Arm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98" y="5638800"/>
            <a:ext cx="6534501" cy="3169403"/>
            <a:chOff x="152398" y="5638800"/>
            <a:chExt cx="6534501" cy="3169403"/>
          </a:xfrm>
        </p:grpSpPr>
        <p:pic>
          <p:nvPicPr>
            <p:cNvPr id="9" name="Picture 2" descr="C:\Users\Dave Parker\Pictures\Down Sampled\9797 Bot Hints 1600\DCP_454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8" y="5638800"/>
              <a:ext cx="6534501" cy="31694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47987" y="5867400"/>
              <a:ext cx="1000125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Long Arm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7223501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0" y="7817603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99" y="838200"/>
            <a:ext cx="6534501" cy="4419600"/>
            <a:chOff x="152399" y="838200"/>
            <a:chExt cx="6534501" cy="4419600"/>
          </a:xfrm>
        </p:grpSpPr>
        <p:pic>
          <p:nvPicPr>
            <p:cNvPr id="10242" name="Picture 2" descr="C:\Users\Dave Parker\Pictures\Down Sampled\9797 Bot Hints 1600\DCP_454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838200"/>
              <a:ext cx="6534501" cy="441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42900" y="1061621"/>
              <a:ext cx="838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Kicker</a:t>
              </a:r>
              <a:endParaRPr lang="en-US" sz="1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90600" y="33528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048250" y="30480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  <a:endParaRPr lang="en-US" sz="9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3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Karate Arm and Chopping Block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762000"/>
            <a:ext cx="4876800" cy="4090988"/>
            <a:chOff x="152400" y="762000"/>
            <a:chExt cx="4876800" cy="4090988"/>
          </a:xfrm>
        </p:grpSpPr>
        <p:pic>
          <p:nvPicPr>
            <p:cNvPr id="11266" name="Picture 2" descr="C:\Users\Dave Parker\Pictures\Down Sampled\9797 Bot Hints 1600\DCP_454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0"/>
              <a:ext cx="4876800" cy="4090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000" y="990600"/>
              <a:ext cx="12954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Karate Arm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81200" y="5029200"/>
            <a:ext cx="4724400" cy="3729385"/>
            <a:chOff x="1981200" y="5029200"/>
            <a:chExt cx="4724400" cy="3729385"/>
          </a:xfrm>
        </p:grpSpPr>
        <p:pic>
          <p:nvPicPr>
            <p:cNvPr id="11267" name="Picture 3" descr="C:\Users\Dave Parker\Pictures\Down Sampled\9797 Bot Hints 1600\DCP_45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029200"/>
              <a:ext cx="4724400" cy="37293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09800" y="8229600"/>
              <a:ext cx="1600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Chopping Block</a:t>
              </a:r>
              <a:endParaRPr lang="en-US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Forklift Arm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628650"/>
            <a:ext cx="6553200" cy="4324350"/>
            <a:chOff x="152400" y="628650"/>
            <a:chExt cx="6553200" cy="4324350"/>
          </a:xfrm>
        </p:grpSpPr>
        <p:pic>
          <p:nvPicPr>
            <p:cNvPr id="12290" name="Picture 2" descr="C:\Users\Dave Parker\Pictures\Down Sampled\9797 Bot Hints 1600\DCP_454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3" b="2075"/>
            <a:stretch/>
          </p:blipFill>
          <p:spPr bwMode="auto">
            <a:xfrm>
              <a:off x="152400" y="628650"/>
              <a:ext cx="6553200" cy="4324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429000" y="21336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43200" y="249555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67375" y="166687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6715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" y="5181600"/>
            <a:ext cx="5562600" cy="3570830"/>
            <a:chOff x="152400" y="5181600"/>
            <a:chExt cx="5562600" cy="3570830"/>
          </a:xfrm>
        </p:grpSpPr>
        <p:pic>
          <p:nvPicPr>
            <p:cNvPr id="12291" name="Picture 3" descr="C:\Users\Dave Parker\Pictures\Down Sampled\9797 Bot Hints 1600\DCP_45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181600"/>
              <a:ext cx="5562600" cy="3570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4610100" y="6967015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5181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Box Trap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685800"/>
            <a:ext cx="6553200" cy="4742110"/>
            <a:chOff x="152400" y="685800"/>
            <a:chExt cx="6553200" cy="4742110"/>
          </a:xfrm>
        </p:grpSpPr>
        <p:pic>
          <p:nvPicPr>
            <p:cNvPr id="13314" name="Picture 2" descr="C:\Users\Dave Parker\Pictures\Down Sampled\9797 Bot Hints 1600\DCP_453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85800"/>
              <a:ext cx="6553200" cy="4742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524000" y="40386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3950" y="16764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21336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7200" y="35814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685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658" y="5599041"/>
            <a:ext cx="3472236" cy="2362471"/>
            <a:chOff x="149658" y="5599041"/>
            <a:chExt cx="3472236" cy="2362471"/>
          </a:xfrm>
        </p:grpSpPr>
        <p:pic>
          <p:nvPicPr>
            <p:cNvPr id="13316" name="Picture 4" descr="C:\Users\Dave Parker\Pictures\Down Sampled\9797 Bot Hints 1600\DCP_453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99041"/>
              <a:ext cx="3469494" cy="2362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49658" y="559904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32004" y="6990305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5200" y="6477000"/>
            <a:ext cx="3200400" cy="2364976"/>
            <a:chOff x="3505200" y="6477000"/>
            <a:chExt cx="3200400" cy="2364976"/>
          </a:xfrm>
        </p:grpSpPr>
        <p:pic>
          <p:nvPicPr>
            <p:cNvPr id="13315" name="Picture 3" descr="C:\Users\Dave Parker\Pictures\Down Sampled\9797 Bot Hints 1600\DCP_45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477000"/>
              <a:ext cx="3200400" cy="2364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505200" y="6477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09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Horizontal Motor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590550"/>
            <a:ext cx="6400800" cy="4057650"/>
            <a:chOff x="228600" y="590550"/>
            <a:chExt cx="6400800" cy="4057650"/>
          </a:xfrm>
        </p:grpSpPr>
        <p:pic>
          <p:nvPicPr>
            <p:cNvPr id="14339" name="Picture 3" descr="C:\Users\Dave Parker\Pictures\Down Sampled\9797 Bot Hints 1600\DCP_454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6" b="2593"/>
            <a:stretch/>
          </p:blipFill>
          <p:spPr bwMode="auto">
            <a:xfrm>
              <a:off x="228600" y="590550"/>
              <a:ext cx="6400800" cy="4057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590800" y="3152774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2725" y="3838574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6140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4876800"/>
            <a:ext cx="6400800" cy="3927575"/>
            <a:chOff x="228600" y="4876800"/>
            <a:chExt cx="6400800" cy="3927575"/>
          </a:xfrm>
        </p:grpSpPr>
        <p:pic>
          <p:nvPicPr>
            <p:cNvPr id="14338" name="Picture 2" descr="C:\Users\Dave Parker\Pictures\Down Sampled\9797 Bot Hints 1600\DCP_45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76800"/>
              <a:ext cx="6400800" cy="3927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19350" y="625358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487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Driver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857250" y="685800"/>
            <a:ext cx="5086350" cy="3948362"/>
            <a:chOff x="857250" y="685800"/>
            <a:chExt cx="5086350" cy="3948362"/>
          </a:xfrm>
        </p:grpSpPr>
        <p:pic>
          <p:nvPicPr>
            <p:cNvPr id="16386" name="Picture 2" descr="C:\Users\Dave Parker\Pictures\Down Sampled\9797 Bot Hints 1600\DCP_45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685800"/>
              <a:ext cx="5086350" cy="39483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8410" y="68580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7250" y="4821756"/>
            <a:ext cx="5086350" cy="3884096"/>
            <a:chOff x="857250" y="4821756"/>
            <a:chExt cx="5086350" cy="3884096"/>
          </a:xfrm>
        </p:grpSpPr>
        <p:pic>
          <p:nvPicPr>
            <p:cNvPr id="16387" name="Picture 3" descr="C:\Users\Dave Parker\Pictures\Down Sampled\9797 Bot Hints 1600\DCP_455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6" b="3734"/>
            <a:stretch/>
          </p:blipFill>
          <p:spPr bwMode="auto">
            <a:xfrm>
              <a:off x="858410" y="4821756"/>
              <a:ext cx="5085190" cy="388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57250" y="482175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Forklift Objects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4267200"/>
            <a:ext cx="3581400" cy="1937105"/>
            <a:chOff x="152400" y="4267200"/>
            <a:chExt cx="3581400" cy="1937105"/>
          </a:xfrm>
        </p:grpSpPr>
        <p:pic>
          <p:nvPicPr>
            <p:cNvPr id="17411" name="Picture 3" descr="C:\Users\Dave Parker\Pictures\Down Sampled\9797 Bot Hints 1600\DCP_455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436477"/>
              <a:ext cx="3581400" cy="1767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78719" y="4267200"/>
              <a:ext cx="8786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Barbell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5578502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8570" y="6443246"/>
            <a:ext cx="4131381" cy="2262603"/>
            <a:chOff x="2548570" y="6443246"/>
            <a:chExt cx="4131381" cy="2262603"/>
          </a:xfrm>
        </p:grpSpPr>
        <p:pic>
          <p:nvPicPr>
            <p:cNvPr id="17412" name="Picture 4" descr="C:\Users\Dave Parker\Pictures\Down Sampled\9797 Bot Hints 1600\DCP_45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570" y="6629400"/>
              <a:ext cx="4131381" cy="20764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76800" y="6443246"/>
              <a:ext cx="7262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Tree</a:t>
              </a:r>
              <a:endParaRPr lang="en-US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00750" y="78105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900986"/>
            <a:ext cx="6553199" cy="3020063"/>
            <a:chOff x="152400" y="900986"/>
            <a:chExt cx="6553199" cy="3020063"/>
          </a:xfrm>
        </p:grpSpPr>
        <p:pic>
          <p:nvPicPr>
            <p:cNvPr id="17410" name="Picture 2" descr="C:\Users\Dave Parker\Pictures\Down Sampled\9797 Bot Hints 1600\DCP_45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914400"/>
              <a:ext cx="3581399" cy="3006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5" descr="C:\Users\Dave Parker\Pictures\Down Sampled\9797 Bot Hints 1600\DCP_455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862470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95538" y="2471321"/>
              <a:ext cx="106918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Ball Pallet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3771" y="9009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561" y="9144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14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Game Objects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685801"/>
            <a:ext cx="4648200" cy="2532906"/>
            <a:chOff x="152400" y="685801"/>
            <a:chExt cx="4648200" cy="2532906"/>
          </a:xfrm>
        </p:grpSpPr>
        <p:pic>
          <p:nvPicPr>
            <p:cNvPr id="18434" name="Picture 2" descr="C:\Users\Dave Parker\Pictures\Down Sampled\9797 Bot Hints 1600\DCP_455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4" b="3132"/>
            <a:stretch/>
          </p:blipFill>
          <p:spPr bwMode="auto">
            <a:xfrm>
              <a:off x="152400" y="685801"/>
              <a:ext cx="4648200" cy="2532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752960" y="914400"/>
              <a:ext cx="7620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Boxes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9895" y="2590800"/>
            <a:ext cx="3219505" cy="2433840"/>
            <a:chOff x="3409895" y="2590800"/>
            <a:chExt cx="3219505" cy="2433840"/>
          </a:xfrm>
        </p:grpSpPr>
        <p:pic>
          <p:nvPicPr>
            <p:cNvPr id="18435" name="Picture 3" descr="C:\Users\Dave Parker\Pictures\Down Sampled\9797 Bot Hints 1600\DCP_455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2590800"/>
              <a:ext cx="2257425" cy="2433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09895" y="3657600"/>
              <a:ext cx="125741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Ball Stand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559" y="5257800"/>
            <a:ext cx="6416841" cy="3492500"/>
            <a:chOff x="212559" y="5257800"/>
            <a:chExt cx="6416841" cy="3492500"/>
          </a:xfrm>
        </p:grpSpPr>
        <p:pic>
          <p:nvPicPr>
            <p:cNvPr id="2" name="Picture 4" descr="C:\Users\Dave Parker\Pictures\Down Sampled\9797 Bot Hints 1600\DCP_455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59" y="5257800"/>
              <a:ext cx="6416841" cy="3492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4329" y="5452645"/>
              <a:ext cx="125741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Pivoting Flag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14960" y="8096249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Balance Wheels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609600"/>
            <a:ext cx="4303956" cy="4343400"/>
            <a:chOff x="304800" y="609600"/>
            <a:chExt cx="4303956" cy="4343400"/>
          </a:xfrm>
        </p:grpSpPr>
        <p:pic>
          <p:nvPicPr>
            <p:cNvPr id="2" name="Picture 2" descr="C:\Users\Dave Parker\Pictures\Down Sampled\9797 Bot Hints 1600\DCP_45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09600"/>
              <a:ext cx="4303956" cy="434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09105" y="4183648"/>
              <a:ext cx="133826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Skid Wheel</a:t>
              </a:r>
              <a:endParaRPr lang="en-US" sz="1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16764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124200" y="21336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1263" y="5181600"/>
            <a:ext cx="5341937" cy="3543300"/>
            <a:chOff x="1211263" y="5181600"/>
            <a:chExt cx="5341937" cy="3543300"/>
          </a:xfrm>
        </p:grpSpPr>
        <p:pic>
          <p:nvPicPr>
            <p:cNvPr id="3" name="Picture 3" descr="C:\Users\Dave Parker\Pictures\Down Sampled\9797 Bot Hints 1600\DCP_452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3" b="2395"/>
            <a:stretch/>
          </p:blipFill>
          <p:spPr bwMode="auto">
            <a:xfrm>
              <a:off x="1211263" y="5181600"/>
              <a:ext cx="5341937" cy="3543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00600" y="7239000"/>
              <a:ext cx="150495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Castor Wheel</a:t>
              </a:r>
              <a:endParaRPr lang="en-US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209800" y="67818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229100" y="59436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Touch Sensor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85800"/>
            <a:ext cx="6546169" cy="3076575"/>
            <a:chOff x="152400" y="685800"/>
            <a:chExt cx="6546169" cy="3076575"/>
          </a:xfrm>
        </p:grpSpPr>
        <p:pic>
          <p:nvPicPr>
            <p:cNvPr id="2" name="Picture 2" descr="C:\Users\Dave Parker\Pictures\Down Sampled\9797 Bot Hints 1600\DCP_452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5" b="3693"/>
            <a:stretch/>
          </p:blipFill>
          <p:spPr bwMode="auto">
            <a:xfrm>
              <a:off x="152400" y="685800"/>
              <a:ext cx="6546169" cy="3076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91000" y="3048000"/>
              <a:ext cx="1628775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Front/Side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4038600"/>
            <a:ext cx="5486400" cy="4719086"/>
            <a:chOff x="762000" y="4038600"/>
            <a:chExt cx="5486400" cy="4719086"/>
          </a:xfrm>
        </p:grpSpPr>
        <p:pic>
          <p:nvPicPr>
            <p:cNvPr id="3" name="Picture 3" descr="C:\Users\Dave Parker\Pictures\Down Sampled\9797 Bot Hints 1600\DCP_45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038600"/>
              <a:ext cx="5486400" cy="4719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66800" y="4419600"/>
              <a:ext cx="150495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Front/Center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81250" y="6426718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571750" y="73152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 Touch Sensor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761999"/>
            <a:ext cx="6553200" cy="3931493"/>
            <a:chOff x="152400" y="761999"/>
            <a:chExt cx="6553200" cy="3931493"/>
          </a:xfrm>
        </p:grpSpPr>
        <p:pic>
          <p:nvPicPr>
            <p:cNvPr id="2" name="Picture 2" descr="C:\Users\Dave Parker\Pictures\Down Sampled\9797 Bot Hints 1600\DCP_452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1999"/>
              <a:ext cx="6553200" cy="39314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86000" y="990600"/>
              <a:ext cx="162877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Double Touch Sensor Bumper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41148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953000"/>
            <a:ext cx="6553200" cy="3775770"/>
            <a:chOff x="152400" y="4953000"/>
            <a:chExt cx="6553200" cy="3775770"/>
          </a:xfrm>
        </p:grpSpPr>
        <p:pic>
          <p:nvPicPr>
            <p:cNvPr id="3" name="Picture 3" descr="C:\Users\Dave Parker\Pictures\Down Sampled\9797 Bot Hints 1600\DCP_452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953000"/>
              <a:ext cx="6553200" cy="37757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90724" y="5299770"/>
              <a:ext cx="162877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Two-Button Remote Control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91000" y="811917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Ultrasonic Sensor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38174"/>
            <a:ext cx="3972144" cy="4086226"/>
            <a:chOff x="152400" y="638174"/>
            <a:chExt cx="3972144" cy="4086226"/>
          </a:xfrm>
        </p:grpSpPr>
        <p:pic>
          <p:nvPicPr>
            <p:cNvPr id="2" name="Picture 2" descr="C:\Users\Dave Parker\Pictures\Down Sampled\9797 Bot Hints 1600\DCP_452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9" b="2412"/>
            <a:stretch/>
          </p:blipFill>
          <p:spPr bwMode="auto">
            <a:xfrm>
              <a:off x="152400" y="638174"/>
              <a:ext cx="3972144" cy="40862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77308" y="790574"/>
              <a:ext cx="12466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Low/Center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" y="1247774"/>
              <a:ext cx="12573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Middle</a:t>
              </a:r>
              <a:endParaRPr lang="en-US" sz="1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295400" y="2809874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447800" y="3571874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95400" y="5029200"/>
            <a:ext cx="5410200" cy="3737431"/>
            <a:chOff x="1295400" y="5029200"/>
            <a:chExt cx="5410200" cy="3737431"/>
          </a:xfrm>
        </p:grpSpPr>
        <p:pic>
          <p:nvPicPr>
            <p:cNvPr id="3" name="Picture 3" descr="C:\Users\Dave Parker\Pictures\Down Sampled\9797 Bot Hints 1600\DCP_452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1" b="2258"/>
            <a:stretch/>
          </p:blipFill>
          <p:spPr bwMode="auto">
            <a:xfrm>
              <a:off x="1295400" y="5029200"/>
              <a:ext cx="5410200" cy="37374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76400" y="5308938"/>
              <a:ext cx="76337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High</a:t>
              </a:r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95800" y="5327988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Sensor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761999"/>
            <a:ext cx="5486400" cy="3119575"/>
            <a:chOff x="685800" y="761999"/>
            <a:chExt cx="5486400" cy="3119575"/>
          </a:xfrm>
        </p:grpSpPr>
        <p:pic>
          <p:nvPicPr>
            <p:cNvPr id="3" name="Picture 2" descr="C:\Users\Dave Parker\Pictures\Down Sampled\9797 Bot Hints 1600\DCP_45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1999"/>
              <a:ext cx="5486400" cy="3119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72012" y="990600"/>
              <a:ext cx="12573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Downward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" y="3349625"/>
            <a:ext cx="3452812" cy="3508375"/>
            <a:chOff x="228600" y="3349625"/>
            <a:chExt cx="3452812" cy="3508375"/>
          </a:xfrm>
        </p:grpSpPr>
        <p:pic>
          <p:nvPicPr>
            <p:cNvPr id="6" name="Picture 3" descr="C:\Users\Dave Parker\Pictures\Down Sampled\9797 Bot Hints 1600\DCP_453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49625"/>
              <a:ext cx="3452812" cy="3508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9178" y="3543020"/>
              <a:ext cx="98991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Center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81112" y="5008562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376362" y="5703887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91569" y="5943600"/>
            <a:ext cx="4303712" cy="2786063"/>
            <a:chOff x="2391569" y="5943600"/>
            <a:chExt cx="4303712" cy="2786063"/>
          </a:xfrm>
        </p:grpSpPr>
        <p:pic>
          <p:nvPicPr>
            <p:cNvPr id="7" name="Picture 4" descr="C:\Users\Dave Parker\Pictures\Down Sampled\9797 Bot Hints 1600\DCP_45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/>
            <a:stretch/>
          </p:blipFill>
          <p:spPr bwMode="auto">
            <a:xfrm>
              <a:off x="2391569" y="5943600"/>
              <a:ext cx="4303712" cy="2786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10200" y="6172200"/>
              <a:ext cx="1038225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Sideways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9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Pusher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9600" y="609599"/>
            <a:ext cx="5638800" cy="4098777"/>
            <a:chOff x="609600" y="609599"/>
            <a:chExt cx="5638800" cy="4098777"/>
          </a:xfrm>
        </p:grpSpPr>
        <p:pic>
          <p:nvPicPr>
            <p:cNvPr id="7170" name="Picture 2" descr="C:\Users\Dave Parker\Pictures\Down Sampled\9797 Bot Hints 1600\DCP_453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09599"/>
              <a:ext cx="5638800" cy="4098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581275" y="3057525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10050" y="19812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14500" y="41910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8800" y="130492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60959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876800"/>
            <a:ext cx="4625286" cy="4009975"/>
            <a:chOff x="609600" y="4876800"/>
            <a:chExt cx="4625286" cy="4009975"/>
          </a:xfrm>
        </p:grpSpPr>
        <p:pic>
          <p:nvPicPr>
            <p:cNvPr id="7171" name="Picture 3" descr="C:\Users\Dave Parker\Pictures\Down Sampled\9797 Bot Hints 1600\DCP_453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886324"/>
              <a:ext cx="4625286" cy="40004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14675" y="707707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14775" y="799147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487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Lamp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5129212" cy="3495675"/>
            <a:chOff x="838200" y="762000"/>
            <a:chExt cx="5129212" cy="3495675"/>
          </a:xfrm>
        </p:grpSpPr>
        <p:pic>
          <p:nvPicPr>
            <p:cNvPr id="8194" name="Picture 2" descr="C:\Users\Dave Parker\Pictures\Down Sampled\9797 Bot Hints 1600\DCP_453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9" b="4038"/>
            <a:stretch/>
          </p:blipFill>
          <p:spPr bwMode="auto">
            <a:xfrm>
              <a:off x="838200" y="762000"/>
              <a:ext cx="5129212" cy="3495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38200" y="8093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4468291"/>
            <a:ext cx="5129212" cy="4294709"/>
            <a:chOff x="838200" y="4468291"/>
            <a:chExt cx="5129212" cy="4294709"/>
          </a:xfrm>
        </p:grpSpPr>
        <p:pic>
          <p:nvPicPr>
            <p:cNvPr id="8195" name="Picture 3" descr="C:\Users\Dave Parker\Pictures\Down Sampled\9797 Bot Hints 1600\DCP_453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" b="4561"/>
            <a:stretch/>
          </p:blipFill>
          <p:spPr bwMode="auto">
            <a:xfrm>
              <a:off x="838200" y="4468291"/>
              <a:ext cx="5129212" cy="42947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38200" y="44913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-21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Vertical Motor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Express-Bot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Building Hints</a:t>
            </a:r>
            <a:endParaRPr lang="en-US" sz="1600" dirty="0"/>
          </a:p>
        </p:txBody>
      </p:sp>
      <p:pic>
        <p:nvPicPr>
          <p:cNvPr id="9218" name="Picture 2" descr="C:\Users\Dave Parker\Pictures\Down Sampled\9797 Bot Hints 1600\DCP_4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5" y="914400"/>
            <a:ext cx="6570310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3845" y="5867400"/>
            <a:ext cx="6573078" cy="2362200"/>
            <a:chOff x="143845" y="5867400"/>
            <a:chExt cx="6573078" cy="2362200"/>
          </a:xfrm>
        </p:grpSpPr>
        <p:pic>
          <p:nvPicPr>
            <p:cNvPr id="9219" name="Picture 3" descr="C:\Users\Dave Parker\Pictures\Down Sampled\9797 Bot Hints 1600\DCP_454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45" y="5867400"/>
              <a:ext cx="6573078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04800" y="6019800"/>
              <a:ext cx="22098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Optional Motor Brace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6200" y="6367879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redistributed.  Design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426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TapPoint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Parker</dc:creator>
  <cp:lastModifiedBy>Dave Parker</cp:lastModifiedBy>
  <cp:revision>56</cp:revision>
  <dcterms:created xsi:type="dcterms:W3CDTF">2011-10-27T23:39:10Z</dcterms:created>
  <dcterms:modified xsi:type="dcterms:W3CDTF">2011-11-18T17:14:53Z</dcterms:modified>
</cp:coreProperties>
</file>