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5" r:id="rId16"/>
    <p:sldId id="268" r:id="rId17"/>
    <p:sldId id="269" r:id="rId18"/>
    <p:sldId id="270" r:id="rId19"/>
    <p:sldId id="271" r:id="rId20"/>
    <p:sldId id="272" r:id="rId21"/>
    <p:sldId id="274" r:id="rId22"/>
    <p:sldId id="273" r:id="rId23"/>
  </p:sldIdLst>
  <p:sldSz cx="6858000" cy="9144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56" autoAdjust="0"/>
    <p:restoredTop sz="94660"/>
  </p:normalViewPr>
  <p:slideViewPr>
    <p:cSldViewPr>
      <p:cViewPr>
        <p:scale>
          <a:sx n="100" d="100"/>
          <a:sy n="100" d="100"/>
        </p:scale>
        <p:origin x="-1032" y="-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E7A977DC-BB32-4D68-B381-B9C17A3D20AB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EF20A2-F079-4A4C-B79F-217CA4112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95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E7A977DC-BB32-4D68-B381-B9C17A3D20AB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EF20A2-F079-4A4C-B79F-217CA4112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4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E7A977DC-BB32-4D68-B381-B9C17A3D20AB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EF20A2-F079-4A4C-B79F-217CA4112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7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8D84-2BF1-4BBA-BBA2-CA56978DFD25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171F-5EA2-418C-B427-F104B69F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95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8D84-2BF1-4BBA-BBA2-CA56978DFD25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171F-5EA2-418C-B427-F104B69F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6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8D84-2BF1-4BBA-BBA2-CA56978DFD25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171F-5EA2-418C-B427-F104B69F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62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8D84-2BF1-4BBA-BBA2-CA56978DFD25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171F-5EA2-418C-B427-F104B69F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54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8D84-2BF1-4BBA-BBA2-CA56978DFD25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171F-5EA2-418C-B427-F104B69F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46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8D84-2BF1-4BBA-BBA2-CA56978DFD25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171F-5EA2-418C-B427-F104B69F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94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8D84-2BF1-4BBA-BBA2-CA56978DFD25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171F-5EA2-418C-B427-F104B69F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69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8D84-2BF1-4BBA-BBA2-CA56978DFD25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171F-5EA2-418C-B427-F104B69F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E7A977DC-BB32-4D68-B381-B9C17A3D20AB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EF20A2-F079-4A4C-B79F-217CA4112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64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8D84-2BF1-4BBA-BBA2-CA56978DFD25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171F-5EA2-418C-B427-F104B69F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01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8D84-2BF1-4BBA-BBA2-CA56978DFD25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171F-5EA2-418C-B427-F104B69F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28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8D84-2BF1-4BBA-BBA2-CA56978DFD25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171F-5EA2-418C-B427-F104B69F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04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E7A977DC-BB32-4D68-B381-B9C17A3D20AB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EF20A2-F079-4A4C-B79F-217CA4112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5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E7A977DC-BB32-4D68-B381-B9C17A3D20AB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EF20A2-F079-4A4C-B79F-217CA4112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0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E7A977DC-BB32-4D68-B381-B9C17A3D20AB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EF20A2-F079-4A4C-B79F-217CA4112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0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E7A977DC-BB32-4D68-B381-B9C17A3D20AB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EF20A2-F079-4A4C-B79F-217CA4112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318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E7A977DC-BB32-4D68-B381-B9C17A3D20AB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EF20A2-F079-4A4C-B79F-217CA4112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15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E7A977DC-BB32-4D68-B381-B9C17A3D20AB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EF20A2-F079-4A4C-B79F-217CA4112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2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9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58D84-2BF1-4BBA-BBA2-CA56978DFD25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9171F-5EA2-418C-B427-F104B69F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3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-2143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Express-Bot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81536" y="0"/>
            <a:ext cx="2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Selected Attachment</a:t>
            </a:r>
          </a:p>
          <a:p>
            <a:pPr algn="r"/>
            <a:r>
              <a:rPr lang="en-US" sz="1400" dirty="0" smtClean="0"/>
              <a:t>Combination Ideas</a:t>
            </a:r>
            <a:endParaRPr lang="en-US" sz="1400" dirty="0"/>
          </a:p>
        </p:txBody>
      </p:sp>
      <p:pic>
        <p:nvPicPr>
          <p:cNvPr id="1026" name="Picture 2" descr="C:\Users\Dave Parker\Pictures\Down Sampled\9797 Bot Modules 1600\DCP_4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09601"/>
            <a:ext cx="2165501" cy="16241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Dave Parker\Pictures\Down Sampled\9797 Bot Modules 1600\DCP_44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715001"/>
            <a:ext cx="2087371" cy="21619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Dave Parker\Pictures\Down Sampled\9797 Bot Modules 1600\DCP_44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5715001"/>
            <a:ext cx="1943100" cy="21619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ave Parker\Pictures\Down Sampled\9797 Bot Modules 1600\DCP_44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24201"/>
            <a:ext cx="3314700" cy="1846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ave Parker\Pictures\Down Sampled\9797 Bot Modules 1600\DCP_45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5715000"/>
            <a:ext cx="2085975" cy="17980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ave Parker\Pictures\Down Sampled\9797 Bot Modules 1600\DCP_45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9" y="3124200"/>
            <a:ext cx="2731911" cy="1846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Dave Parker\Pictures\Down Sampled\9797 Bot Modules 1600\DCP_456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09601"/>
            <a:ext cx="1926377" cy="16241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Dave Parker\Pictures\Down Sampled\9797 Bot Modules 1600\DCP_45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6" y="609600"/>
            <a:ext cx="2024064" cy="16241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350" y="2233727"/>
            <a:ext cx="21655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Driving Base</a:t>
            </a:r>
          </a:p>
          <a:p>
            <a:r>
              <a:rPr lang="en-US" sz="1100" dirty="0" smtClean="0"/>
              <a:t>Robot Base + Balance Wheel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2514600" y="2250758"/>
            <a:ext cx="192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Line Sensing Pusher</a:t>
            </a:r>
          </a:p>
          <a:p>
            <a:r>
              <a:rPr lang="en-US" sz="1100" dirty="0" smtClean="0"/>
              <a:t>Driving Base + Pusher + </a:t>
            </a:r>
          </a:p>
          <a:p>
            <a:r>
              <a:rPr lang="en-US" sz="1100" dirty="0" smtClean="0"/>
              <a:t>Light Sensor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4662486" y="2259450"/>
            <a:ext cx="204311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4-Sensor Test Bot</a:t>
            </a:r>
          </a:p>
          <a:p>
            <a:r>
              <a:rPr lang="en-US" sz="1100" dirty="0" smtClean="0"/>
              <a:t>Driving Base + Touch Sensor + Light Sensor + Sound Sensor + Ultrasonic Sensor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196699" y="4965413"/>
            <a:ext cx="346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Remote Controlled Forklift</a:t>
            </a:r>
          </a:p>
          <a:p>
            <a:r>
              <a:rPr lang="en-US" sz="1100" dirty="0" smtClean="0"/>
              <a:t>Robot Base + Vertical Motor + Forklift Arm + </a:t>
            </a:r>
            <a:r>
              <a:rPr lang="en-US" sz="1100" dirty="0"/>
              <a:t>Driver </a:t>
            </a:r>
            <a:r>
              <a:rPr lang="en-US" sz="1100" dirty="0" smtClean="0"/>
              <a:t>+ Sound Sensor + Two Button Remote Control </a:t>
            </a:r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3897489" y="4965413"/>
            <a:ext cx="27319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Line Following Forklift</a:t>
            </a:r>
          </a:p>
          <a:p>
            <a:r>
              <a:rPr lang="en-US" sz="1100" dirty="0"/>
              <a:t>Robot Base + Forklift Arm + </a:t>
            </a:r>
            <a:r>
              <a:rPr lang="en-US" sz="1100" dirty="0" smtClean="0"/>
              <a:t>Light Sensor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114300" y="7524593"/>
            <a:ext cx="218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Ultrasonic Ball Kicker</a:t>
            </a:r>
          </a:p>
          <a:p>
            <a:r>
              <a:rPr lang="en-US" sz="1100" dirty="0" smtClean="0"/>
              <a:t>Driving Base + </a:t>
            </a:r>
            <a:r>
              <a:rPr lang="en-US" sz="1100" dirty="0"/>
              <a:t>Vertical </a:t>
            </a:r>
            <a:r>
              <a:rPr lang="en-US" sz="1100" dirty="0" smtClean="0"/>
              <a:t>Motor + Kicker + Ultrasonic Sensor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2387449" y="7888842"/>
            <a:ext cx="227503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Pivoting Head Explorer</a:t>
            </a:r>
          </a:p>
          <a:p>
            <a:r>
              <a:rPr lang="en-US" sz="1100" dirty="0" smtClean="0"/>
              <a:t>Driving Base + Horizontal Motor + Ultrasonic Sensor + Light Sensor +</a:t>
            </a:r>
          </a:p>
          <a:p>
            <a:r>
              <a:rPr lang="en-US" sz="1100" dirty="0" smtClean="0"/>
              <a:t>Double Touch Sensor Bumper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4724401" y="7880150"/>
            <a:ext cx="1981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Robot Tag</a:t>
            </a:r>
          </a:p>
          <a:p>
            <a:r>
              <a:rPr lang="en-US" sz="1100" dirty="0" smtClean="0"/>
              <a:t>Driving Base + Vertical Motor + Long Arm + Ultrasonic Sensor + Double Touch Sensor Bumper + Light Sensor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-1" y="0"/>
            <a:ext cx="238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Express-Bot is designed for use with the LEGO</a:t>
            </a:r>
            <a:r>
              <a:rPr lang="en-US" sz="8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MINDSTORMS</a:t>
            </a:r>
            <a:r>
              <a:rPr lang="en-US" sz="800" baseline="30000" dirty="0">
                <a:latin typeface="Verdana" pitchFamily="34" charset="0"/>
                <a:ea typeface="Verdana" pitchFamily="34" charset="0"/>
                <a:cs typeface="Verdana" pitchFamily="34" charset="0"/>
              </a:rPr>
              <a:t> ®</a:t>
            </a:r>
            <a:r>
              <a:rPr lang="en-US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Education NXT Base Set (9797), requiring no extra parts. </a:t>
            </a:r>
            <a:endParaRPr lang="en-US" sz="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63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-214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Pusher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9218" name="Picture 2" descr="C:\Users\Dave Parker\Pictures\Down Sampled\9797 Bot Modules 1600\DCP_44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799"/>
            <a:ext cx="5334000" cy="48374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ave Parker\Pictures\Down Sampled\9797 Bot Modules 1600\DCP_44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24304"/>
          <a:stretch/>
        </p:blipFill>
        <p:spPr bwMode="auto">
          <a:xfrm>
            <a:off x="2438400" y="5638800"/>
            <a:ext cx="4229100" cy="32248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76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-214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Lamp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10242" name="Picture 2" descr="C:\Users\Dave Parker\Pictures\Down Sampled\9797 Bot Modules 1600\DCP_4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2" y="685800"/>
            <a:ext cx="6144317" cy="3886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ave Parker\Pictures\Down Sampled\9797 Bot Modules 1600\DCP_45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1"/>
          <a:stretch/>
        </p:blipFill>
        <p:spPr bwMode="auto">
          <a:xfrm>
            <a:off x="332681" y="4753978"/>
            <a:ext cx="6144317" cy="39762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67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-214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Vertical Motor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11267" name="Picture 3" descr="C:\Users\Dave Parker\Pictures\Down Sampled\9797 Bot Modules 1600\DCP_4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459288" cy="31908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Dave Parker\Pictures\Down Sampled\9797 Bot Modules 1600\DCP_45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r="2818"/>
          <a:stretch/>
        </p:blipFill>
        <p:spPr bwMode="auto">
          <a:xfrm>
            <a:off x="152400" y="5715000"/>
            <a:ext cx="3962400" cy="21247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Dave Parker\Pictures\Down Sampled\9797 Bot Modules 1600\DCP_45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9" t="7683"/>
          <a:stretch/>
        </p:blipFill>
        <p:spPr bwMode="auto">
          <a:xfrm>
            <a:off x="4038600" y="6400800"/>
            <a:ext cx="2704898" cy="23687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Dave Parker\Pictures\Down Sampled\9797 Bot Modules 1600\DCP_45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0" b="44950"/>
          <a:stretch/>
        </p:blipFill>
        <p:spPr bwMode="auto">
          <a:xfrm>
            <a:off x="3008089" y="3035797"/>
            <a:ext cx="3697511" cy="23744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90600" y="7696200"/>
            <a:ext cx="22098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Optional Motor Brace</a:t>
            </a:r>
          </a:p>
          <a:p>
            <a:pPr algn="ctr"/>
            <a:r>
              <a:rPr lang="en-US" sz="1200" dirty="0" smtClean="0"/>
              <a:t>Reinforces motor attachment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7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-214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Kicker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1026" name="Picture 2" descr="C:\Users\Dave Parker\Pictures\Down Sampled\9797 Bot Modules 1600\DCP_4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8"/>
          <a:stretch/>
        </p:blipFill>
        <p:spPr bwMode="auto">
          <a:xfrm>
            <a:off x="332728" y="762001"/>
            <a:ext cx="6144272" cy="3476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ve Parker\Pictures\Down Sampled\9797 Bot Modules 1600\DCP_45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8" y="4408807"/>
            <a:ext cx="6144272" cy="43541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95350" y="8001000"/>
            <a:ext cx="1981200" cy="5334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With Vertical Motor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3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-214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Karate Arm and Chopping Block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12290" name="Picture 2" descr="C:\Users\Dave Parker\Pictures\Down Sampled\9797 Bot Modules 1600\DCP_4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79450"/>
            <a:ext cx="6574460" cy="32829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ave Parker\Pictures\Down Sampled\9797 Bot Modules 1600\DCP_4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4800"/>
            <a:ext cx="5715000" cy="45857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95400" y="7696200"/>
            <a:ext cx="1981200" cy="5334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With Vertical Motor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-214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Forklift Arm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13314" name="Picture 2" descr="C:\Users\Dave Parker\Pictures\Down Sampled\9797 Bot Modules 1600\DCP_4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6276976" cy="47159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ave Parker\Pictures\Down Sampled\9797 Bot Modules 1600\DCP_4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53000"/>
            <a:ext cx="4191000" cy="38185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90800" y="8258175"/>
            <a:ext cx="1943100" cy="35242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With Vertical Motor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74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-214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Box Trap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14339" name="Picture 3" descr="C:\Users\Dave Parker\Pictures\Down Sampled\9797 Bot Modules 1600\DCP_4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6427006" cy="47449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Dave Parker\Pictures\Down Sampled\9797 Bot Modules 1600\DCP_45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7"/>
          <a:stretch/>
        </p:blipFill>
        <p:spPr bwMode="auto">
          <a:xfrm>
            <a:off x="2590800" y="5105400"/>
            <a:ext cx="3886200" cy="37013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457700" y="8382000"/>
            <a:ext cx="1943100" cy="35242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With Vertical Motor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95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-214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Horizontal Motor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15362" name="Picture 2" descr="C:\Users\Dave Parker\Pictures\Down Sampled\9797 Bot Modules 1600\DCP_4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1"/>
            <a:ext cx="6248400" cy="37445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ave Parker\Pictures\Down Sampled\9797 Bot Modules 1600\DCP_44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4572000"/>
            <a:ext cx="5848351" cy="41958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6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-214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Long Arm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16386" name="Picture 2" descr="C:\Users\Dave Parker\Pictures\Down Sampled\9797 Bot Modules 1600\DCP_4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00" y="685800"/>
            <a:ext cx="6493601" cy="3124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Dave Parker\Pictures\Down Sampled\9797 Bot Modules 1600\DCP_44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67400"/>
            <a:ext cx="3951820" cy="29046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95400" y="8229600"/>
            <a:ext cx="2133600" cy="35242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With Horizontal Motor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Dave Parker\Pictures\Down Sampled\9797 Bot Modules 1600\DCP_45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2667000" cy="30221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362200" y="4191000"/>
            <a:ext cx="2133600" cy="35242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With Vertical Motor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4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-214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Driver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17410" name="Picture 2" descr="C:\Users\Dave Parker\Pictures\Down Sampled\9797 Bot Modules 1600\DCP_45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2" b="6017"/>
          <a:stretch/>
        </p:blipFill>
        <p:spPr bwMode="auto">
          <a:xfrm>
            <a:off x="350837" y="762000"/>
            <a:ext cx="6202363" cy="39042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Dave Parker\Pictures\Down Sampled\9797 Bot Modules 1600\DCP_4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00600"/>
            <a:ext cx="4249738" cy="39951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7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ave Parker\Pictures\Down Sampled\9797 Bot Modules 1600\DCP_44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" b="2421"/>
          <a:stretch/>
        </p:blipFill>
        <p:spPr bwMode="auto">
          <a:xfrm>
            <a:off x="822960" y="533400"/>
            <a:ext cx="5273040" cy="39338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ve Parker\Pictures\Down Sampled\9797 Bot Modules 1600\DCP_44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/>
          <a:stretch/>
        </p:blipFill>
        <p:spPr bwMode="auto">
          <a:xfrm>
            <a:off x="822960" y="4648200"/>
            <a:ext cx="5273040" cy="41616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4500" y="-214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Robot Base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304800" y="4191000"/>
            <a:ext cx="1981200" cy="74062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Add a Balance Wheel to make a complete robot.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4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-214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Forklift Objects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18434" name="Picture 2" descr="C:\Users\Dave Parker\Pictures\Down Sampled\9797 Bot Modules 1600\DCP_44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r="40755"/>
          <a:stretch/>
        </p:blipFill>
        <p:spPr bwMode="auto">
          <a:xfrm>
            <a:off x="128587" y="685800"/>
            <a:ext cx="4887826" cy="4495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Dave Parker\Pictures\Down Sampled\9797 Bot Modules 1600\DCP_44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 r="71387" b="9091"/>
          <a:stretch/>
        </p:blipFill>
        <p:spPr bwMode="auto">
          <a:xfrm>
            <a:off x="4121876" y="4191000"/>
            <a:ext cx="2604771" cy="35909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Dave Parker\Pictures\Down Sampled\9797 Bot Modules 1600\DCP_44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9" t="29004" r="1563" b="3896"/>
          <a:stretch/>
        </p:blipFill>
        <p:spPr bwMode="auto">
          <a:xfrm>
            <a:off x="166686" y="6400800"/>
            <a:ext cx="4329114" cy="23627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87285" y="819150"/>
            <a:ext cx="106918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Ball Pallet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867399" y="4343400"/>
            <a:ext cx="72628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Tree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016919" y="6705600"/>
            <a:ext cx="87868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Barbell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-214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Game Objects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18436" name="Picture 4" descr="C:\Users\Dave Parker\Pictures\Down Sampled\9797 Bot Modules 1600\DCP_44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b="4518"/>
          <a:stretch/>
        </p:blipFill>
        <p:spPr bwMode="auto">
          <a:xfrm>
            <a:off x="200026" y="3352800"/>
            <a:ext cx="4600574" cy="54338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Dave Parker\Pictures\Down Sampled\9797 Bot Modules 1600\DCP_44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85799"/>
            <a:ext cx="3467100" cy="22388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Dave Parker\Pictures\Down Sampled\9797 Bot Modules 1600\DCP_44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82" r="1562" b="8659"/>
          <a:stretch/>
        </p:blipFill>
        <p:spPr bwMode="auto">
          <a:xfrm>
            <a:off x="3886200" y="1905000"/>
            <a:ext cx="2831391" cy="37885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0400" y="819150"/>
            <a:ext cx="17146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Boxes and Barrels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1828800"/>
            <a:ext cx="12574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Ball Stand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905000" y="3242846"/>
            <a:ext cx="12574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Pivoting Flag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13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-214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Balance Wheels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2050" name="Picture 2" descr="C:\Users\Dave Parker\Pictures\Down Sampled\9797 Bot Modules 1600\DCP_44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 t="3340" r="5202" b="4335"/>
          <a:stretch/>
        </p:blipFill>
        <p:spPr bwMode="auto">
          <a:xfrm>
            <a:off x="152400" y="685800"/>
            <a:ext cx="3748535" cy="3533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ve Parker\Pictures\Down Sampled\9797 Bot Modules 1600\DCP_44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0" t="10285" r="8408" b="4220"/>
          <a:stretch/>
        </p:blipFill>
        <p:spPr bwMode="auto">
          <a:xfrm>
            <a:off x="152400" y="4953000"/>
            <a:ext cx="4362450" cy="27709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ave Parker\Pictures\Down Sampled\9797 Bot Modules 1600\DCP_44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50000" r="27495"/>
          <a:stretch/>
        </p:blipFill>
        <p:spPr bwMode="auto">
          <a:xfrm>
            <a:off x="2471598" y="6699355"/>
            <a:ext cx="4234002" cy="20636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5400" y="7543800"/>
            <a:ext cx="150495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Castor Wheel for carpet or rough surfaces</a:t>
            </a:r>
            <a:endParaRPr lang="en-US" sz="1600" dirty="0"/>
          </a:p>
        </p:txBody>
      </p:sp>
      <p:pic>
        <p:nvPicPr>
          <p:cNvPr id="2052" name="Picture 4" descr="C:\Users\Dave Parker\Pictures\Down Sampled\9797 Bot Modules 1600\DCP_44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3" r="10751"/>
          <a:stretch/>
        </p:blipFill>
        <p:spPr bwMode="auto">
          <a:xfrm>
            <a:off x="3429000" y="2847975"/>
            <a:ext cx="3276600" cy="17934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16861" y="3863400"/>
            <a:ext cx="16287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Skid Wheel for smooth surfaces</a:t>
            </a:r>
            <a:endParaRPr lang="en-US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4419600" y="685800"/>
            <a:ext cx="2133600" cy="71437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Choose either the Skid Wheel </a:t>
            </a:r>
            <a:r>
              <a:rPr lang="en-US" sz="1200" i="1" u="sng" dirty="0" smtClean="0">
                <a:solidFill>
                  <a:schemeClr val="tx1"/>
                </a:solidFill>
              </a:rPr>
              <a:t>or</a:t>
            </a:r>
            <a:r>
              <a:rPr lang="en-US" sz="1200" dirty="0" smtClean="0">
                <a:solidFill>
                  <a:schemeClr val="tx1"/>
                </a:solidFill>
              </a:rPr>
              <a:t> the Castor Wheel, depending on your surface.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2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Dave Parker\Pictures\Down Sampled\9797 Bot Modules 1600\DCP_4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5257800"/>
            <a:ext cx="2752725" cy="24876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4500" y="-214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Touch Sensor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762249" y="5438358"/>
            <a:ext cx="81915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Center</a:t>
            </a:r>
            <a:endParaRPr lang="en-US" sz="1600" dirty="0"/>
          </a:p>
        </p:txBody>
      </p:sp>
      <p:pic>
        <p:nvPicPr>
          <p:cNvPr id="3074" name="Picture 2" descr="C:\Users\Dave Parker\Pictures\Down Sampled\9797 Bot Modules 1600\DCP_44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6136"/>
          <a:stretch/>
        </p:blipFill>
        <p:spPr bwMode="auto">
          <a:xfrm>
            <a:off x="116606" y="685800"/>
            <a:ext cx="4150593" cy="2407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ave Parker\Pictures\Down Sampled\9797 Bot Modules 1600\DCP_44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6" t="20589" b="3798"/>
          <a:stretch/>
        </p:blipFill>
        <p:spPr bwMode="auto">
          <a:xfrm>
            <a:off x="3429000" y="2362200"/>
            <a:ext cx="3267075" cy="26112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ave Parker\Pictures\Down Sampled\9797 Bot Modules 1600\DCP_44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0" t="27830"/>
          <a:stretch/>
        </p:blipFill>
        <p:spPr bwMode="auto">
          <a:xfrm>
            <a:off x="2819400" y="5987398"/>
            <a:ext cx="3857625" cy="26851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10025" y="880646"/>
            <a:ext cx="6381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Side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02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ve Parker\Pictures\Down Sampled\9797 Bot Modules 1600\DCP_4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5076824" cy="36076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4500" y="-214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Double Touch Sensor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804446"/>
            <a:ext cx="16287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Double Touch Sensor Bumper</a:t>
            </a:r>
            <a:endParaRPr lang="en-US" sz="1600" dirty="0"/>
          </a:p>
        </p:txBody>
      </p:sp>
      <p:pic>
        <p:nvPicPr>
          <p:cNvPr id="4099" name="Picture 3" descr="C:\Users\Dave Parker\Pictures\Down Sampled\9797 Bot Modules 1600\DCP_44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0" t="24088"/>
          <a:stretch/>
        </p:blipFill>
        <p:spPr bwMode="auto">
          <a:xfrm>
            <a:off x="4034480" y="2696272"/>
            <a:ext cx="2666357" cy="23329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ave Parker\Pictures\Down Sampled\9797 Bot Modules 1600\DCP_44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r="2801"/>
          <a:stretch/>
        </p:blipFill>
        <p:spPr bwMode="auto">
          <a:xfrm>
            <a:off x="171450" y="5257800"/>
            <a:ext cx="4133851" cy="33280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ave Parker\Pictures\Down Sampled\9797 Bot Modules 1600\DCP_44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086600"/>
            <a:ext cx="3424237" cy="17767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0999" y="5457208"/>
            <a:ext cx="16287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Two-Button Remote Control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-214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Ultrasonic Sensor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5122" name="Picture 2" descr="C:\Users\Dave Parker\Pictures\Down Sampled\9797 Bot Modules 1600\DCP_4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708670"/>
            <a:ext cx="2265362" cy="19952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ave Parker\Pictures\Down Sampled\9797 Bot Modules 1600\DCP_4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4" y="2862262"/>
            <a:ext cx="2479872" cy="23193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ave Parker\Pictures\Down Sampled\9797 Bot Modules 1600\DCP_44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6" t="9215" b="20046"/>
          <a:stretch/>
        </p:blipFill>
        <p:spPr bwMode="auto">
          <a:xfrm>
            <a:off x="4724400" y="3611341"/>
            <a:ext cx="2026659" cy="15702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ave Parker\Pictures\Down Sampled\9797 Bot Modules 1600\DCP_44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4" t="25016" b="11702"/>
          <a:stretch/>
        </p:blipFill>
        <p:spPr bwMode="auto">
          <a:xfrm>
            <a:off x="2744788" y="2862262"/>
            <a:ext cx="1827212" cy="14525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Dave Parker\Pictures\Down Sampled\9797 Bot Modules 1600\DCP_446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8" t="26401"/>
          <a:stretch/>
        </p:blipFill>
        <p:spPr bwMode="auto">
          <a:xfrm>
            <a:off x="2563813" y="705935"/>
            <a:ext cx="2008187" cy="19979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Dave Parker\Pictures\Down Sampled\9797 Bot Modules 1600\DCP_44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829" y="6400800"/>
            <a:ext cx="3599772" cy="23717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Dave Parker\Pictures\Down Sampled\9797 Bot Modules 1600\DCP_446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" y="5316694"/>
            <a:ext cx="2817813" cy="34577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38637" y="1676920"/>
            <a:ext cx="114776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Low/Side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804535" y="5681246"/>
            <a:ext cx="76337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High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419600" y="3048000"/>
            <a:ext cx="124669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Low/Center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962400" y="4614446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Middle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-214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Light Sensor, Downward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6146" name="Picture 2" descr="C:\Users\Dave Parker\Pictures\Down Sampled\9797 Bot Modules 1600\DCP_4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97329"/>
            <a:ext cx="4403862" cy="43700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ve Parker\Pictures\Down Sampled\9797 Bot Modules 1600\DCP_44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17662" b="16169"/>
          <a:stretch/>
        </p:blipFill>
        <p:spPr bwMode="auto">
          <a:xfrm>
            <a:off x="949431" y="5181600"/>
            <a:ext cx="4994169" cy="36495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6324600"/>
            <a:ext cx="1219200" cy="28877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(Bottom View)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147" name="Picture 3" descr="C:\Users\Dave Parker\Pictures\Down Sampled\9797 Bot Modules 1600\DCP_44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7" t="27416" r="12583" b="5621"/>
          <a:stretch/>
        </p:blipFill>
        <p:spPr bwMode="auto">
          <a:xfrm>
            <a:off x="4250770" y="2819400"/>
            <a:ext cx="2454830" cy="20194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6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-214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Light Sensor, Horizontal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7170" name="Picture 2" descr="C:\Users\Dave Parker\Pictures\Down Sampled\9797 Bot Modules 1600\DCP_4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54790"/>
            <a:ext cx="2333625" cy="22644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ave Parker\Pictures\Down Sampled\9797 Bot Modules 1600\DCP_44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6" t="26903"/>
          <a:stretch/>
        </p:blipFill>
        <p:spPr bwMode="auto">
          <a:xfrm>
            <a:off x="2638426" y="754790"/>
            <a:ext cx="2361010" cy="22759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ave Parker\Pictures\Down Sampled\9797 Bot Modules 1600\DCP_44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19450"/>
            <a:ext cx="2417763" cy="2495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Dave Parker\Pictures\Down Sampled\9797 Bot Modules 1600\DCP_44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4" t="28091" b="7412"/>
          <a:stretch/>
        </p:blipFill>
        <p:spPr bwMode="auto">
          <a:xfrm>
            <a:off x="2792196" y="3228975"/>
            <a:ext cx="3296835" cy="24860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Dave Parker\Pictures\Down Sampled\9797 Bot Modules 1600\DCP_447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1" t="25783" r="3792"/>
          <a:stretch/>
        </p:blipFill>
        <p:spPr bwMode="auto">
          <a:xfrm>
            <a:off x="3200400" y="5941127"/>
            <a:ext cx="2997967" cy="29034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Dave Parker\Pictures\Down Sampled\9797 Bot Modules 1600\DCP_447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6953"/>
          <a:stretch/>
        </p:blipFill>
        <p:spPr bwMode="auto">
          <a:xfrm>
            <a:off x="152401" y="5943600"/>
            <a:ext cx="2819400" cy="29009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45819" y="2015474"/>
            <a:ext cx="76438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Side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667375" y="7924800"/>
            <a:ext cx="103822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Sideways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687111" y="4429541"/>
            <a:ext cx="98991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Center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5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-214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Sound Sensor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Express-Bot</a:t>
            </a:r>
            <a:endParaRPr lang="en-US" sz="1600" dirty="0"/>
          </a:p>
        </p:txBody>
      </p:sp>
      <p:pic>
        <p:nvPicPr>
          <p:cNvPr id="8194" name="Picture 2" descr="C:\Users\Dave Parker\Pictures\Down Sampled\9797 Bot Modules 1600\DCP_44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b="6530"/>
          <a:stretch/>
        </p:blipFill>
        <p:spPr bwMode="auto">
          <a:xfrm>
            <a:off x="152400" y="685800"/>
            <a:ext cx="4262416" cy="4114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ave Parker\Pictures\Down Sampled\9797 Bot Modules 1600\DCP_4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1" y="4953000"/>
            <a:ext cx="4872738" cy="3809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" y="8928556"/>
            <a:ext cx="685800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Express-Bot design may be freely used and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redistributed.  Design 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800" i="1" u="non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www.nxtprograms.com</a:t>
            </a:r>
            <a:r>
              <a:rPr lang="en-US" sz="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2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597</Words>
  <Application>Microsoft Office PowerPoint</Application>
  <PresentationFormat>Letter Paper (8.5x11 in)</PresentationFormat>
  <Paragraphs>113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TapPoint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Parker</dc:creator>
  <cp:lastModifiedBy>Dave Parker</cp:lastModifiedBy>
  <cp:revision>60</cp:revision>
  <dcterms:created xsi:type="dcterms:W3CDTF">2011-10-27T23:39:10Z</dcterms:created>
  <dcterms:modified xsi:type="dcterms:W3CDTF">2011-11-18T17:14:49Z</dcterms:modified>
</cp:coreProperties>
</file>